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74" r:id="rId6"/>
    <p:sldId id="282" r:id="rId7"/>
    <p:sldId id="283" r:id="rId8"/>
    <p:sldId id="284" r:id="rId9"/>
    <p:sldId id="275" r:id="rId10"/>
    <p:sldId id="276" r:id="rId11"/>
    <p:sldId id="277" r:id="rId12"/>
    <p:sldId id="278" r:id="rId13"/>
    <p:sldId id="260" r:id="rId14"/>
    <p:sldId id="261" r:id="rId15"/>
    <p:sldId id="262" r:id="rId16"/>
    <p:sldId id="263" r:id="rId17"/>
    <p:sldId id="264" r:id="rId18"/>
    <p:sldId id="279" r:id="rId19"/>
    <p:sldId id="280" r:id="rId20"/>
    <p:sldId id="265" r:id="rId21"/>
    <p:sldId id="281" r:id="rId22"/>
    <p:sldId id="266" r:id="rId23"/>
    <p:sldId id="268" r:id="rId24"/>
    <p:sldId id="269" r:id="rId25"/>
    <p:sldId id="271" r:id="rId26"/>
    <p:sldId id="272" r:id="rId27"/>
    <p:sldId id="285" r:id="rId28"/>
    <p:sldId id="286" r:id="rId29"/>
    <p:sldId id="270" r:id="rId30"/>
    <p:sldId id="273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666D1-873E-43C3-AF99-92ACF7960D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aChord</a:t>
            </a:r>
            <a:r>
              <a:rPr lang="en-GB" dirty="0"/>
              <a:t> (Hobby Project)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D10620-5A4A-4E7B-8CB9-FB80BD53AC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By Arbab Ahmed</a:t>
            </a:r>
          </a:p>
        </p:txBody>
      </p:sp>
    </p:spTree>
    <p:extLst>
      <p:ext uri="{BB962C8B-B14F-4D97-AF65-F5344CB8AC3E}">
        <p14:creationId xmlns:p14="http://schemas.microsoft.com/office/powerpoint/2010/main" val="658619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0DE8A2-73B1-4AFE-8FB9-BE4B66F398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E5ADB140-E61F-4DA4-A342-F5EF70772D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F8394D-0800-43F4-B0B6-C4E618D7F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394943"/>
            <a:ext cx="11288972" cy="816637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Front-end design (Courses page)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8865635-2312-4B9E-9923-8DD5BEB4D1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85114" y="2185988"/>
            <a:ext cx="8082886" cy="4555044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74674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80DE8A2-73B1-4AFE-8FB9-BE4B66F398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6">
            <a:extLst>
              <a:ext uri="{FF2B5EF4-FFF2-40B4-BE49-F238E27FC236}">
                <a16:creationId xmlns:a16="http://schemas.microsoft.com/office/drawing/2014/main" id="{E5ADB140-E61F-4DA4-A342-F5EF70772D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F8394D-0800-43F4-B0B6-C4E618D7F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394943"/>
            <a:ext cx="11288972" cy="816637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Front-end design (Sign in/up page)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48DD7B-C45E-49E9-AAD7-46785C1409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20394" y="2022525"/>
            <a:ext cx="7879686" cy="4440532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3975067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0DE8A2-73B1-4AFE-8FB9-BE4B66F398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E5ADB140-E61F-4DA4-A342-F5EF70772D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F8394D-0800-43F4-B0B6-C4E618D7F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394943"/>
            <a:ext cx="11288972" cy="816637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Front-end design (Posts page)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09E4ABF-30AF-418E-BB7C-DDF22554F7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61034" y="2185988"/>
            <a:ext cx="7747606" cy="4366099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40246223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ACCA5-B65E-43D0-991F-C942E627F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GB" dirty="0"/>
              <a:t>JIRA board For Project Management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FE6D28-3158-4394-ADA9-C4E6941899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057" b="10405"/>
          <a:stretch/>
        </p:blipFill>
        <p:spPr>
          <a:xfrm>
            <a:off x="1830331" y="2275839"/>
            <a:ext cx="10148309" cy="4369109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3453898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2C48C-DCC2-44BB-901B-2881F2613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JIRA board Continued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DFB50E-927D-493A-8EE4-4DD7651E52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783" b="9829"/>
          <a:stretch/>
        </p:blipFill>
        <p:spPr>
          <a:xfrm>
            <a:off x="1719425" y="2311400"/>
            <a:ext cx="10112930" cy="428840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2853659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0DE8A2-73B1-4AFE-8FB9-BE4B66F398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E5ADB140-E61F-4DA4-A342-F5EF70772D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DC4A1A-3C87-4CF5-A194-30C7F3C56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394943"/>
            <a:ext cx="11288972" cy="816637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JIRA board issues not completed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EEBA602-A253-4BFA-B64A-E3AA6F80E7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5800" b="22773"/>
          <a:stretch/>
        </p:blipFill>
        <p:spPr>
          <a:xfrm>
            <a:off x="451514" y="2422153"/>
            <a:ext cx="11288972" cy="3265701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0782082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>
            <a:extLst>
              <a:ext uri="{FF2B5EF4-FFF2-40B4-BE49-F238E27FC236}">
                <a16:creationId xmlns:a16="http://schemas.microsoft.com/office/drawing/2014/main" id="{11114F18-D12D-43C6-895F-5BA92C290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p14="http://schemas.microsoft.com/office/powerpoint/2010/main" xmlns:a14="http://schemas.microsoft.com/office/drawing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21" name="Group 15">
            <a:extLst>
              <a:ext uri="{FF2B5EF4-FFF2-40B4-BE49-F238E27FC236}">
                <a16:creationId xmlns:a16="http://schemas.microsoft.com/office/drawing/2014/main" id="{DE2DD4A6-DC96-421E-9E1C-7CD0D268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-9832" y="4525094"/>
            <a:ext cx="12203151" cy="2344057"/>
            <a:chOff x="0" y="4525094"/>
            <a:chExt cx="12203151" cy="2344057"/>
          </a:xfrm>
        </p:grpSpPr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5E6BB74D-E85C-4CCB-90CE-024600640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Isosceles Triangle 17">
              <a:extLst>
                <a:ext uri="{FF2B5EF4-FFF2-40B4-BE49-F238E27FC236}">
                  <a16:creationId xmlns:a16="http://schemas.microsoft.com/office/drawing/2014/main" id="{52808592-600C-4349-9F27-EC36C0BA4C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5E00D3B-1E29-4E11-BCD3-8E3A56F4B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F8C23A3-3ECA-4EC7-90CA-FF92E822F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817533"/>
            <a:ext cx="10572000" cy="779529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Google Cloud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B102C0E-16CC-4093-BE2C-3E735B4965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5983" r="35784" b="57606"/>
          <a:stretch/>
        </p:blipFill>
        <p:spPr>
          <a:xfrm>
            <a:off x="508007" y="365760"/>
            <a:ext cx="10131146" cy="568960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DA800F-587E-4D58-A9F1-77ECBB0792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7704" r="76750" b="8148"/>
          <a:stretch/>
        </p:blipFill>
        <p:spPr>
          <a:xfrm>
            <a:off x="137884" y="1235730"/>
            <a:ext cx="4665998" cy="27260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F8765C5-7EE0-4934-A046-5A06C08F1E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000" t="11704" r="24083" b="73629"/>
          <a:stretch/>
        </p:blipFill>
        <p:spPr>
          <a:xfrm>
            <a:off x="4994558" y="1797769"/>
            <a:ext cx="7059558" cy="135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6428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658A0-FDBF-459E-8DA3-D50FEC86A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Back-end </a:t>
            </a:r>
            <a:r>
              <a:rPr lang="en-GB" dirty="0" err="1"/>
              <a:t>users-entity+controller</a:t>
            </a:r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047C07D-B6EA-481A-BADB-23C55189F1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7530" t="18786" r="40886" b="47132"/>
          <a:stretch/>
        </p:blipFill>
        <p:spPr>
          <a:xfrm>
            <a:off x="294640" y="2433488"/>
            <a:ext cx="4753878" cy="28854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EC6399F-0829-42F5-AFA0-9F6C5C4A49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925" t="16444" r="34083" b="34074"/>
          <a:stretch/>
        </p:blipFill>
        <p:spPr>
          <a:xfrm>
            <a:off x="6290042" y="2179488"/>
            <a:ext cx="4753878" cy="339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853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658A0-FDBF-459E-8DA3-D50FEC86A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5359921" cy="970450"/>
          </a:xfrm>
        </p:spPr>
        <p:txBody>
          <a:bodyPr>
            <a:normAutofit fontScale="90000"/>
          </a:bodyPr>
          <a:lstStyle/>
          <a:p>
            <a:r>
              <a:rPr lang="en-GB" dirty="0"/>
              <a:t>Back-end users-Service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208927-059F-4490-B5EF-CB5E5489C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75898" y="0"/>
            <a:ext cx="571305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7">
            <a:extLst>
              <a:ext uri="{FF2B5EF4-FFF2-40B4-BE49-F238E27FC236}">
                <a16:creationId xmlns:a16="http://schemas.microsoft.com/office/drawing/2014/main" id="{213B7486-DF7A-442F-A63D-381813E605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28932" y="958640"/>
            <a:ext cx="4419604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DA6E59-945D-44DC-BDDD-9D33A1A7F1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166" t="18607" r="33902" b="35004"/>
          <a:stretch/>
        </p:blipFill>
        <p:spPr>
          <a:xfrm>
            <a:off x="267548" y="2453845"/>
            <a:ext cx="6055361" cy="39569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A6E751B-C737-419D-8F04-133700348C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33" t="18074" r="35334" b="31259"/>
          <a:stretch/>
        </p:blipFill>
        <p:spPr>
          <a:xfrm>
            <a:off x="6855370" y="954116"/>
            <a:ext cx="4954109" cy="5456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6213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658A0-FDBF-459E-8DA3-D50FEC86A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Back-end repo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5DCAF4A8-BA41-47A1-817A-43DAFD6A6B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795" t="14708" r="16703" b="51352"/>
          <a:stretch/>
        </p:blipFill>
        <p:spPr>
          <a:xfrm>
            <a:off x="819150" y="2375885"/>
            <a:ext cx="10553700" cy="3330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357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3650E-1E52-4A76-AC29-AEBDA20E8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Specification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DCB76-1806-4B07-A558-0247A86F95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back-end application created using spring that at least performs CRUD on 2 tables</a:t>
            </a:r>
          </a:p>
          <a:p>
            <a:r>
              <a:rPr lang="en-GB" dirty="0"/>
              <a:t>Front-end that show cases all the back-end API-end-points</a:t>
            </a:r>
          </a:p>
          <a:p>
            <a:r>
              <a:rPr lang="en-GB" dirty="0"/>
              <a:t>Uses a cloud database</a:t>
            </a:r>
          </a:p>
          <a:p>
            <a:r>
              <a:rPr lang="en-GB" dirty="0"/>
              <a:t>Version Controlling</a:t>
            </a:r>
          </a:p>
          <a:p>
            <a:r>
              <a:rPr lang="en-GB" dirty="0"/>
              <a:t>Jenkins pipeline</a:t>
            </a:r>
          </a:p>
          <a:p>
            <a:r>
              <a:rPr lang="en-GB" dirty="0" err="1"/>
              <a:t>Sonarqube</a:t>
            </a:r>
            <a:endParaRPr lang="en-GB" dirty="0"/>
          </a:p>
          <a:p>
            <a:r>
              <a:rPr lang="en-GB" dirty="0"/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18286741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0DE8A2-73B1-4AFE-8FB9-BE4B66F398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E5ADB140-E61F-4DA4-A342-F5EF70772D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AF8C6F-C36A-4D6D-AA4E-AF666536C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394943"/>
            <a:ext cx="11288972" cy="816637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FrontEnd Implementation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4A54A7D-1C68-4457-9EEC-037794811B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591" t="13966" r="2080" b="12075"/>
          <a:stretch/>
        </p:blipFill>
        <p:spPr>
          <a:xfrm>
            <a:off x="1544320" y="1872991"/>
            <a:ext cx="9103360" cy="4834990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620507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F8C6F-C36A-4D6D-AA4E-AF666536C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394943"/>
            <a:ext cx="11288972" cy="816637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FrontEnd Implementation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AD5081-4B7B-4F3D-834A-3D0D3A42E0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33" t="14569" r="3704" b="15704"/>
          <a:stretch/>
        </p:blipFill>
        <p:spPr>
          <a:xfrm>
            <a:off x="1127760" y="1893282"/>
            <a:ext cx="9139526" cy="478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3163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E87FB-5A62-44F8-A7D0-B81256F88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FrontEnd</a:t>
            </a:r>
            <a:r>
              <a:rPr lang="en-GB" dirty="0"/>
              <a:t>- Updating Navigation bar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4E6286-B852-4ACE-9EE0-A5FF1C3B63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167" t="14570" r="2583" b="16000"/>
          <a:stretch/>
        </p:blipFill>
        <p:spPr>
          <a:xfrm>
            <a:off x="1574800" y="1893282"/>
            <a:ext cx="9418320" cy="476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0674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6="http://schemas.microsoft.com/office/drawing/2014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1DCC7BA-3740-47E1-91B9-6269381397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4CEFA49-6B2F-4FE6-B6AF-31D49E68C2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40086" y="40084"/>
            <a:ext cx="6858002" cy="6777832"/>
          </a:xfrm>
          <a:custGeom>
            <a:avLst/>
            <a:gdLst>
              <a:gd name="connsiteX0" fmla="*/ 6858001 w 6858002"/>
              <a:gd name="connsiteY0" fmla="*/ 4666984 h 6777832"/>
              <a:gd name="connsiteX1" fmla="*/ 3829243 w 6858002"/>
              <a:gd name="connsiteY1" fmla="*/ 6654602 h 6777832"/>
              <a:gd name="connsiteX2" fmla="*/ 3827370 w 6858002"/>
              <a:gd name="connsiteY2" fmla="*/ 6656146 h 6777832"/>
              <a:gd name="connsiteX3" fmla="*/ 3824584 w 6858002"/>
              <a:gd name="connsiteY3" fmla="*/ 6657658 h 6777832"/>
              <a:gd name="connsiteX4" fmla="*/ 3798694 w 6858002"/>
              <a:gd name="connsiteY4" fmla="*/ 6674649 h 6777832"/>
              <a:gd name="connsiteX5" fmla="*/ 3785012 w 6858002"/>
              <a:gd name="connsiteY5" fmla="*/ 6679138 h 6777832"/>
              <a:gd name="connsiteX6" fmla="*/ 3706340 w 6858002"/>
              <a:gd name="connsiteY6" fmla="*/ 6721839 h 6777832"/>
              <a:gd name="connsiteX7" fmla="*/ 3428999 w 6858002"/>
              <a:gd name="connsiteY7" fmla="*/ 6777832 h 6777832"/>
              <a:gd name="connsiteX8" fmla="*/ 3151659 w 6858002"/>
              <a:gd name="connsiteY8" fmla="*/ 6721839 h 6777832"/>
              <a:gd name="connsiteX9" fmla="*/ 3072997 w 6858002"/>
              <a:gd name="connsiteY9" fmla="*/ 6679143 h 6777832"/>
              <a:gd name="connsiteX10" fmla="*/ 3059299 w 6858002"/>
              <a:gd name="connsiteY10" fmla="*/ 6674649 h 6777832"/>
              <a:gd name="connsiteX11" fmla="*/ 3033384 w 6858002"/>
              <a:gd name="connsiteY11" fmla="*/ 6657642 h 6777832"/>
              <a:gd name="connsiteX12" fmla="*/ 3030628 w 6858002"/>
              <a:gd name="connsiteY12" fmla="*/ 6656146 h 6777832"/>
              <a:gd name="connsiteX13" fmla="*/ 3028776 w 6858002"/>
              <a:gd name="connsiteY13" fmla="*/ 6654618 h 6777832"/>
              <a:gd name="connsiteX14" fmla="*/ 1 w 6858002"/>
              <a:gd name="connsiteY14" fmla="*/ 4666984 h 6777832"/>
              <a:gd name="connsiteX15" fmla="*/ 6858002 w 6858002"/>
              <a:gd name="connsiteY15" fmla="*/ 0 h 6777832"/>
              <a:gd name="connsiteX16" fmla="*/ 6858002 w 6858002"/>
              <a:gd name="connsiteY16" fmla="*/ 1570616 h 6777832"/>
              <a:gd name="connsiteX17" fmla="*/ 6858001 w 6858002"/>
              <a:gd name="connsiteY17" fmla="*/ 1570616 h 6777832"/>
              <a:gd name="connsiteX18" fmla="*/ 6858001 w 6858002"/>
              <a:gd name="connsiteY18" fmla="*/ 4666983 h 6777832"/>
              <a:gd name="connsiteX19" fmla="*/ 0 w 6858002"/>
              <a:gd name="connsiteY19" fmla="*/ 4666983 h 6777832"/>
              <a:gd name="connsiteX20" fmla="*/ 0 w 6858002"/>
              <a:gd name="connsiteY20" fmla="*/ 595217 h 6777832"/>
              <a:gd name="connsiteX21" fmla="*/ 1 w 6858002"/>
              <a:gd name="connsiteY21" fmla="*/ 595217 h 6777832"/>
              <a:gd name="connsiteX22" fmla="*/ 1 w 6858002"/>
              <a:gd name="connsiteY22" fmla="*/ 0 h 6777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858002" h="6777832">
                <a:moveTo>
                  <a:pt x="6858001" y="4666984"/>
                </a:moveTo>
                <a:lnTo>
                  <a:pt x="3829243" y="6654602"/>
                </a:lnTo>
                <a:lnTo>
                  <a:pt x="3827370" y="6656146"/>
                </a:lnTo>
                <a:lnTo>
                  <a:pt x="3824584" y="6657658"/>
                </a:lnTo>
                <a:lnTo>
                  <a:pt x="3798694" y="6674649"/>
                </a:lnTo>
                <a:lnTo>
                  <a:pt x="3785012" y="6679138"/>
                </a:lnTo>
                <a:lnTo>
                  <a:pt x="3706340" y="6721839"/>
                </a:lnTo>
                <a:cubicBezTo>
                  <a:pt x="3621097" y="6757894"/>
                  <a:pt x="3527376" y="6777832"/>
                  <a:pt x="3428999" y="6777832"/>
                </a:cubicBezTo>
                <a:cubicBezTo>
                  <a:pt x="3330622" y="6777832"/>
                  <a:pt x="3236902" y="6757894"/>
                  <a:pt x="3151659" y="6721839"/>
                </a:cubicBezTo>
                <a:lnTo>
                  <a:pt x="3072997" y="6679143"/>
                </a:lnTo>
                <a:lnTo>
                  <a:pt x="3059299" y="6674649"/>
                </a:lnTo>
                <a:lnTo>
                  <a:pt x="3033384" y="6657642"/>
                </a:lnTo>
                <a:lnTo>
                  <a:pt x="3030628" y="6656146"/>
                </a:lnTo>
                <a:lnTo>
                  <a:pt x="3028776" y="6654618"/>
                </a:lnTo>
                <a:lnTo>
                  <a:pt x="1" y="4666984"/>
                </a:lnTo>
                <a:close/>
                <a:moveTo>
                  <a:pt x="6858002" y="0"/>
                </a:moveTo>
                <a:lnTo>
                  <a:pt x="6858002" y="1570616"/>
                </a:lnTo>
                <a:lnTo>
                  <a:pt x="6858001" y="1570616"/>
                </a:lnTo>
                <a:lnTo>
                  <a:pt x="6858001" y="4666983"/>
                </a:lnTo>
                <a:lnTo>
                  <a:pt x="0" y="4666983"/>
                </a:lnTo>
                <a:lnTo>
                  <a:pt x="0" y="595217"/>
                </a:lnTo>
                <a:lnTo>
                  <a:pt x="1" y="595217"/>
                </a:lnTo>
                <a:lnTo>
                  <a:pt x="1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2C11FB-F975-41CD-BF59-1BB36D999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947607"/>
            <a:ext cx="4389427" cy="496278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/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42627100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30AA9-53CB-4129-AAFD-D0075BF78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 Coverage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B5F4B6-8DAC-49BF-B93C-EF1A66E6ED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671" b="51259"/>
          <a:stretch/>
        </p:blipFill>
        <p:spPr>
          <a:xfrm>
            <a:off x="0" y="2829878"/>
            <a:ext cx="12192000" cy="1925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5042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0DE8A2-73B1-4AFE-8FB9-BE4B66F398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E5ADB140-E61F-4DA4-A342-F5EF70772D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59D70F-41C1-48C5-B7EE-4275356C9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394943"/>
            <a:ext cx="11288972" cy="816637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Version Control System (GitHub)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27C2E4-8995-440D-8B80-A315F94919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19" t="29690" r="32239" b="22156"/>
          <a:stretch/>
        </p:blipFill>
        <p:spPr>
          <a:xfrm>
            <a:off x="2991514" y="2139319"/>
            <a:ext cx="7686646" cy="432373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42377164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F81D3-7104-4C83-8F0F-6AC7D5EA1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Commits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7D625A2-3EB9-4BD0-BDC3-BE397EAC8B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760" t="20001" r="9474" b="14845"/>
          <a:stretch/>
        </p:blipFill>
        <p:spPr>
          <a:xfrm>
            <a:off x="2418080" y="2377440"/>
            <a:ext cx="9072880" cy="3877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6508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79277119-B941-4A45-9322-FA2BC135DE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23">
            <a:extLst>
              <a:ext uri="{FF2B5EF4-FFF2-40B4-BE49-F238E27FC236}">
                <a16:creationId xmlns:a16="http://schemas.microsoft.com/office/drawing/2014/main" id="{DFDB457D-F372-428B-A10D-41080EF93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7F81D3-7104-4C83-8F0F-6AC7D5EA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4349" y="1819275"/>
            <a:ext cx="3606137" cy="42220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/>
              <a:t>Jenkins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66D736-E71F-40EF-8B7A-97FB4E508E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936" r="73795" b="3600"/>
          <a:stretch/>
        </p:blipFill>
        <p:spPr>
          <a:xfrm>
            <a:off x="991519" y="220953"/>
            <a:ext cx="4182533" cy="6416093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7633822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F81D3-7104-4C83-8F0F-6AC7D5EA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229" y="793115"/>
            <a:ext cx="3606137" cy="83248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 err="1"/>
              <a:t>Sonarqube</a:t>
            </a:r>
            <a:endParaRPr lang="en-US" sz="4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70FFE8-1094-433E-B096-2FECE8EA6D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67" t="31556" b="47852"/>
          <a:stretch/>
        </p:blipFill>
        <p:spPr>
          <a:xfrm>
            <a:off x="443229" y="2259964"/>
            <a:ext cx="11261017" cy="17430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3C30637-5230-431D-AFB5-9CD0BAEDAE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67" t="40444" r="12000" b="21037"/>
          <a:stretch/>
        </p:blipFill>
        <p:spPr>
          <a:xfrm>
            <a:off x="2456777" y="4074160"/>
            <a:ext cx="7233920" cy="264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4740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CCAC4-7D7C-49DA-A247-310EF2C6F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Unimplemented features and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7E2DEA-5D31-492B-9106-A82C256280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112" y="4734731"/>
            <a:ext cx="10554574" cy="181864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Problems Faced</a:t>
            </a:r>
          </a:p>
          <a:p>
            <a:r>
              <a:rPr lang="en-GB" dirty="0"/>
              <a:t>Errors with Jenkins</a:t>
            </a:r>
          </a:p>
          <a:p>
            <a:r>
              <a:rPr lang="en-GB" dirty="0"/>
              <a:t>Errors with GCP</a:t>
            </a:r>
          </a:p>
          <a:p>
            <a:r>
              <a:rPr lang="en-GB" dirty="0"/>
              <a:t>Errors with Testing</a:t>
            </a:r>
          </a:p>
          <a:p>
            <a:r>
              <a:rPr lang="en-GB" dirty="0"/>
              <a:t>Front End testing issues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BF79E55-461E-4133-BE68-3AF4A6206A36}"/>
              </a:ext>
            </a:extLst>
          </p:cNvPr>
          <p:cNvSpPr txBox="1">
            <a:spLocks/>
          </p:cNvSpPr>
          <p:nvPr/>
        </p:nvSpPr>
        <p:spPr>
          <a:xfrm>
            <a:off x="209112" y="2473790"/>
            <a:ext cx="10554574" cy="1069553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Unimplemented</a:t>
            </a:r>
          </a:p>
          <a:p>
            <a:r>
              <a:rPr lang="en-GB" dirty="0"/>
              <a:t>Admin Control Options for courses, </a:t>
            </a:r>
            <a:r>
              <a:rPr lang="en-GB" dirty="0" err="1"/>
              <a:t>courseLine</a:t>
            </a:r>
            <a:r>
              <a:rPr lang="en-GB" dirty="0"/>
              <a:t> and chords tables</a:t>
            </a:r>
          </a:p>
          <a:p>
            <a:r>
              <a:rPr lang="en-GB" dirty="0"/>
              <a:t>Functionality for discussions page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2867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F0B40-2794-4A03-B6AC-D38A1ACBB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Technologies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4013F-97D4-41EA-BAC1-65E75D61C6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Springboot</a:t>
            </a:r>
            <a:r>
              <a:rPr lang="en-GB" dirty="0"/>
              <a:t> tool (JAVA IDE)</a:t>
            </a:r>
          </a:p>
          <a:p>
            <a:r>
              <a:rPr lang="en-GB" dirty="0"/>
              <a:t>MySQL</a:t>
            </a:r>
          </a:p>
          <a:p>
            <a:r>
              <a:rPr lang="en-GB" dirty="0"/>
              <a:t>Google cloud DB</a:t>
            </a:r>
          </a:p>
          <a:p>
            <a:r>
              <a:rPr lang="en-GB" dirty="0" err="1"/>
              <a:t>jUnit</a:t>
            </a:r>
            <a:r>
              <a:rPr lang="en-GB" dirty="0"/>
              <a:t> Testing</a:t>
            </a:r>
          </a:p>
          <a:p>
            <a:r>
              <a:rPr lang="en-GB" dirty="0"/>
              <a:t>Maven</a:t>
            </a:r>
          </a:p>
          <a:p>
            <a:r>
              <a:rPr lang="en-GB" dirty="0"/>
              <a:t>Selenium Testing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35452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6="http://schemas.microsoft.com/office/drawing/2014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92D040-41F8-48CB-B48C-AC6FED45A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559" y="1286935"/>
            <a:ext cx="9638153" cy="2668377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End of Presentation</a:t>
            </a: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dirty="0">
                <a:solidFill>
                  <a:schemeClr val="tx1"/>
                </a:solidFill>
              </a:rPr>
              <a:t>Thank you for Listening</a:t>
            </a:r>
          </a:p>
        </p:txBody>
      </p:sp>
    </p:spTree>
    <p:extLst>
      <p:ext uri="{BB962C8B-B14F-4D97-AF65-F5344CB8AC3E}">
        <p14:creationId xmlns:p14="http://schemas.microsoft.com/office/powerpoint/2010/main" val="3498197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F8394D-0800-43F4-B0B6-C4E618D7F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Back-end design</a:t>
            </a:r>
          </a:p>
        </p:txBody>
      </p:sp>
      <p:pic>
        <p:nvPicPr>
          <p:cNvPr id="7" name="Content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943E9446-9C67-435A-B800-5B2EC3F4C3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90263" y="643465"/>
            <a:ext cx="5048479" cy="539789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29519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77119-B941-4A45-9322-FA2BC135DE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23">
            <a:extLst>
              <a:ext uri="{FF2B5EF4-FFF2-40B4-BE49-F238E27FC236}">
                <a16:creationId xmlns:a16="http://schemas.microsoft.com/office/drawing/2014/main" id="{DFDB457D-F372-428B-A10D-41080EF93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F8394D-0800-43F4-B0B6-C4E618D7F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4349" y="1819275"/>
            <a:ext cx="3606137" cy="42220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Back-end design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81F25171-BC5B-47CE-B2F9-5BF3DCEF14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3467" y="649719"/>
            <a:ext cx="6268060" cy="5385392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8440533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0DE8A2-73B1-4AFE-8FB9-BE4B66F398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E5ADB140-E61F-4DA4-A342-F5EF70772D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F8394D-0800-43F4-B0B6-C4E618D7F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394943"/>
            <a:ext cx="11288972" cy="816637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Back-end design</a:t>
            </a:r>
          </a:p>
        </p:txBody>
      </p:sp>
      <p:pic>
        <p:nvPicPr>
          <p:cNvPr id="7" name="Content Placeholder 6" descr="A close up of a map&#10;&#10;Description automatically generated">
            <a:extLst>
              <a:ext uri="{FF2B5EF4-FFF2-40B4-BE49-F238E27FC236}">
                <a16:creationId xmlns:a16="http://schemas.microsoft.com/office/drawing/2014/main" id="{C9DD6FEC-7D6E-4E2F-BBB7-3FD3334E3F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8485"/>
            <a:ext cx="12192000" cy="6808555"/>
          </a:xfrm>
        </p:spPr>
      </p:pic>
    </p:spTree>
    <p:extLst>
      <p:ext uri="{BB962C8B-B14F-4D97-AF65-F5344CB8AC3E}">
        <p14:creationId xmlns:p14="http://schemas.microsoft.com/office/powerpoint/2010/main" val="24405970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8394D-0800-43F4-B0B6-C4E618D7F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394943"/>
            <a:ext cx="11288972" cy="816637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Back-end design</a:t>
            </a:r>
          </a:p>
        </p:txBody>
      </p:sp>
      <p:pic>
        <p:nvPicPr>
          <p:cNvPr id="6" name="Content Placeholder 5" descr="A map with text&#10;&#10;Description automatically generated">
            <a:extLst>
              <a:ext uri="{FF2B5EF4-FFF2-40B4-BE49-F238E27FC236}">
                <a16:creationId xmlns:a16="http://schemas.microsoft.com/office/drawing/2014/main" id="{0E68F722-0E5A-41C1-9B61-027811985E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20932"/>
          </a:xfrm>
        </p:spPr>
      </p:pic>
    </p:spTree>
    <p:extLst>
      <p:ext uri="{BB962C8B-B14F-4D97-AF65-F5344CB8AC3E}">
        <p14:creationId xmlns:p14="http://schemas.microsoft.com/office/powerpoint/2010/main" val="746113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F8394D-0800-43F4-B0B6-C4E618D7F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/>
              <a:t>MoSCoW</a:t>
            </a:r>
          </a:p>
        </p:txBody>
      </p:sp>
      <p:pic>
        <p:nvPicPr>
          <p:cNvPr id="7" name="Content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B804588-E238-4C80-A1D5-FE427EFE54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37005" y="403563"/>
            <a:ext cx="7490648" cy="6198510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6233605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6">
            <a:extLst>
              <a:ext uri="{FF2B5EF4-FFF2-40B4-BE49-F238E27FC236}">
                <a16:creationId xmlns:a16="http://schemas.microsoft.com/office/drawing/2014/main" id="{180DE8A2-73B1-4AFE-8FB9-BE4B66F398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6">
            <a:extLst>
              <a:ext uri="{FF2B5EF4-FFF2-40B4-BE49-F238E27FC236}">
                <a16:creationId xmlns:a16="http://schemas.microsoft.com/office/drawing/2014/main" id="{E5ADB140-E61F-4DA4-A342-F5EF70772D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F8394D-0800-43F4-B0B6-C4E618D7F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394943"/>
            <a:ext cx="11288972" cy="816637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Front-end design (Index page)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A19E94CE-3CEF-49D2-88A3-E0FB32C454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76554" y="2061328"/>
            <a:ext cx="8245446" cy="4646653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4677568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180</Words>
  <Application>Microsoft Office PowerPoint</Application>
  <PresentationFormat>Widescreen</PresentationFormat>
  <Paragraphs>52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3" baseType="lpstr">
      <vt:lpstr>Century Gothic</vt:lpstr>
      <vt:lpstr>Wingdings 2</vt:lpstr>
      <vt:lpstr>Quotable</vt:lpstr>
      <vt:lpstr>aChord (Hobby Project)</vt:lpstr>
      <vt:lpstr>Project Specification</vt:lpstr>
      <vt:lpstr>Technologies used</vt:lpstr>
      <vt:lpstr>Back-end design</vt:lpstr>
      <vt:lpstr>Back-end design</vt:lpstr>
      <vt:lpstr>Back-end design</vt:lpstr>
      <vt:lpstr>Back-end design</vt:lpstr>
      <vt:lpstr>MoSCoW</vt:lpstr>
      <vt:lpstr>Front-end design (Index page)</vt:lpstr>
      <vt:lpstr>Front-end design (Courses page)</vt:lpstr>
      <vt:lpstr>Front-end design (Sign in/up page)</vt:lpstr>
      <vt:lpstr>Front-end design (Posts page)</vt:lpstr>
      <vt:lpstr>JIRA board For Project Management</vt:lpstr>
      <vt:lpstr>JIRA board Continued</vt:lpstr>
      <vt:lpstr>JIRA board issues not completed</vt:lpstr>
      <vt:lpstr>Google Cloud</vt:lpstr>
      <vt:lpstr>Back-end users-entity+controller</vt:lpstr>
      <vt:lpstr>Back-end users-Service</vt:lpstr>
      <vt:lpstr>Back-end repo</vt:lpstr>
      <vt:lpstr>FrontEnd Implementation</vt:lpstr>
      <vt:lpstr>FrontEnd Implementation</vt:lpstr>
      <vt:lpstr>FrontEnd- Updating Navigation bar</vt:lpstr>
      <vt:lpstr>Testing</vt:lpstr>
      <vt:lpstr>Test Coverage</vt:lpstr>
      <vt:lpstr>Version Control System (GitHub)</vt:lpstr>
      <vt:lpstr>Commits</vt:lpstr>
      <vt:lpstr>Jenkins</vt:lpstr>
      <vt:lpstr>Sonarqube</vt:lpstr>
      <vt:lpstr>Unimplemented features and Problems</vt:lpstr>
      <vt:lpstr>End of Presentation Thank you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aChord (Hobby Project)</dc:title>
  <dc:creator>Arbab Ahmed</dc:creator>
  <cp:lastModifiedBy>Arbab Ahmed</cp:lastModifiedBy>
  <cp:revision>4</cp:revision>
  <dcterms:created xsi:type="dcterms:W3CDTF">2020-08-21T00:16:01Z</dcterms:created>
  <dcterms:modified xsi:type="dcterms:W3CDTF">2020-08-21T09:54:36Z</dcterms:modified>
</cp:coreProperties>
</file>